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Amatic SC" panose="020B0604020202020204" charset="-79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nconsolata" panose="020B0604020202020204" charset="0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Light" pitchFamily="2" charset="0"/>
      <p:regular r:id="rId26"/>
      <p:bold r:id="rId27"/>
      <p:italic r:id="rId28"/>
      <p:boldItalic r:id="rId29"/>
    </p:embeddedFont>
    <p:embeddedFont>
      <p:font typeface="Roboto Medium" pitchFamily="2" charset="0"/>
      <p:regular r:id="rId30"/>
      <p:bold r:id="rId31"/>
      <p:italic r:id="rId32"/>
      <p:boldItalic r:id="rId33"/>
    </p:embeddedFont>
    <p:embeddedFont>
      <p:font typeface="Roboto Thin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viewProps" Target="view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73a132a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73a132a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6743c1ad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6743c1ad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6743c1ad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6743c1ad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56743c1ad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56743c1ad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6743c1ad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6743c1ad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AdobeStock_159567645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56743c1ad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56743c1ad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6743c1ad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6743c1ad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6743c1ad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6743c1ad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6743c1ad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6743c1ad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6743c1ad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6743c1ad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6743c1ad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6743c1ad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1" name="Google Shape;1061;p58"/>
          <p:cNvSpPr txBox="1">
            <a:spLocks noGrp="1"/>
          </p:cNvSpPr>
          <p:nvPr>
            <p:ph type="body" idx="2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342900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2" name="Google Shape;1062;p58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63" name="Google Shape;1063;p58"/>
          <p:cNvSpPr txBox="1">
            <a:spLocks noGrp="1"/>
          </p:cNvSpPr>
          <p:nvPr>
            <p:ph type="subTitle" idx="3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>
            <a:spLocks noGrp="1"/>
          </p:cNvSpPr>
          <p:nvPr>
            <p:ph type="title" idx="2"/>
          </p:nvPr>
        </p:nvSpPr>
        <p:spPr>
          <a:xfrm>
            <a:off x="274350" y="16002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#2: </a:t>
            </a:r>
            <a:br>
              <a:rPr lang="en"/>
            </a:br>
            <a:r>
              <a:rPr lang="en"/>
              <a:t>Visualize Me, Captain!</a:t>
            </a:r>
            <a:endParaRPr b="0"/>
          </a:p>
        </p:txBody>
      </p:sp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18.1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1141" name="Google Shape;1141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42" name="Google Shape;1142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68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Project week is a great time to tie up loose ends, both with your group and on your own.</a:t>
            </a:r>
            <a:endParaRPr sz="1500"/>
          </a:p>
        </p:txBody>
      </p:sp>
      <p:sp>
        <p:nvSpPr>
          <p:cNvPr id="1144" name="Google Shape;1144;p6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If there are topics you’d like to review, shoot me and the TAs a message. We’re happy to do (recorded) extra review sessions for small groups during these weeks.</a:t>
            </a:r>
            <a:endParaRPr sz="1500"/>
          </a:p>
        </p:txBody>
      </p:sp>
      <p:sp>
        <p:nvSpPr>
          <p:cNvPr id="1145" name="Google Shape;1145;p6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Good luck and have fun! 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51" name="Google Shape;1151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52" name="Google Shape;1152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</a:t>
            </a:r>
            <a:endParaRPr/>
          </a:p>
        </p:txBody>
      </p:sp>
      <p:sp>
        <p:nvSpPr>
          <p:cNvPr id="1075" name="Google Shape;1075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1"/>
          <p:cNvSpPr/>
          <p:nvPr/>
        </p:nvSpPr>
        <p:spPr>
          <a:xfrm>
            <a:off x="-28075" y="619050"/>
            <a:ext cx="9168600" cy="455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a Story with Data</a:t>
            </a:r>
            <a:endParaRPr/>
          </a:p>
        </p:txBody>
      </p:sp>
      <p:sp>
        <p:nvSpPr>
          <p:cNvPr id="1083" name="Google Shape;1083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84" name="Google Shape;1084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5" name="Google Shape;10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0" y="728850"/>
            <a:ext cx="8058648" cy="45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91" name="Google Shape;109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2" name="Google Shape;10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62"/>
          <p:cNvSpPr txBox="1"/>
          <p:nvPr/>
        </p:nvSpPr>
        <p:spPr>
          <a:xfrm>
            <a:off x="557725" y="516075"/>
            <a:ext cx="2943300" cy="1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What?</a:t>
            </a:r>
            <a:endParaRPr sz="6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Requirements</a:t>
            </a:r>
            <a:endParaRPr/>
          </a:p>
        </p:txBody>
      </p:sp>
      <p:sp>
        <p:nvSpPr>
          <p:cNvPr id="1099" name="Google Shape;1099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00" name="Google Shape;110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106" name="Google Shape;110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07" name="Google Shape;1107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64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 is to </a:t>
            </a:r>
            <a:r>
              <a:rPr lang="en" b="1"/>
              <a:t>tell a story</a:t>
            </a:r>
            <a:r>
              <a:rPr lang="en"/>
              <a:t> through data visualizations.</a:t>
            </a:r>
            <a:endParaRPr/>
          </a:p>
        </p:txBody>
      </p:sp>
      <p:sp>
        <p:nvSpPr>
          <p:cNvPr id="1109" name="Google Shape;1109;p6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providing users an </a:t>
            </a:r>
            <a:r>
              <a:rPr lang="en" b="1"/>
              <a:t>interactive means</a:t>
            </a:r>
            <a:r>
              <a:rPr lang="en"/>
              <a:t> to explore data themselves. </a:t>
            </a:r>
            <a:endParaRPr/>
          </a:p>
        </p:txBody>
      </p:sp>
      <p:sp>
        <p:nvSpPr>
          <p:cNvPr id="1110" name="Google Shape;1110;p64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a </a:t>
            </a:r>
            <a:r>
              <a:rPr lang="en" b="1"/>
              <a:t>10-minute presentation</a:t>
            </a:r>
            <a:r>
              <a:rPr lang="en"/>
              <a:t> that lays out your theme, coding approach, data munging techniques, and final visualization.</a:t>
            </a:r>
            <a:endParaRPr/>
          </a:p>
        </p:txBody>
      </p:sp>
      <p:sp>
        <p:nvSpPr>
          <p:cNvPr id="1111" name="Google Shape;1111;p64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choose a project of any theme, but we encourage you to </a:t>
            </a:r>
            <a:r>
              <a:rPr lang="en" b="1"/>
              <a:t>think broadly</a:t>
            </a:r>
            <a:r>
              <a:rPr lang="en"/>
              <a:t>.</a:t>
            </a:r>
            <a:endParaRPr/>
          </a:p>
        </p:txBody>
      </p:sp>
      <p:sp>
        <p:nvSpPr>
          <p:cNvPr id="1112" name="Google Shape;1112;p6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have </a:t>
            </a:r>
            <a:r>
              <a:rPr lang="en" b="1"/>
              <a:t>ample time in class</a:t>
            </a:r>
            <a:r>
              <a:rPr lang="en"/>
              <a:t> to work with your group, but expect to put in </a:t>
            </a:r>
            <a:r>
              <a:rPr lang="en" b="1"/>
              <a:t>hours outside of class</a:t>
            </a:r>
            <a:r>
              <a:rPr lang="en"/>
              <a:t> as well.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Requirements</a:t>
            </a:r>
            <a:endParaRPr/>
          </a:p>
        </p:txBody>
      </p:sp>
      <p:sp>
        <p:nvSpPr>
          <p:cNvPr id="1118" name="Google Shape;1118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9304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visualization must include a Python Flask–powered RESTful API, HTML/CSS, JavaScript, and at least one database (SQL, MongoDB, SQLite, etc.). 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fall into one of the below four tracks:</a:t>
            </a:r>
            <a:r>
              <a:rPr lang="en" sz="1600" b="1"/>
              <a:t> </a:t>
            </a:r>
            <a:endParaRPr sz="1600"/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custom “creative” D3.js project (i.e., a nonstandard graph or chart)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combination of web scraping and Leaflet or Plotly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dashboard page with multiple charts that update from the same data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“thick” server that performs multiple manipulations on data in a database prior to visualization (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must be approved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include at least one JS library that we did not cover.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be powered by a data set with at least 100 records.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include some level of user-driven interaction (e.g., menus, dropdowns, textboxes).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600"/>
              </a:spcAft>
              <a:buSzPts val="1600"/>
              <a:buFont typeface="Roboto"/>
              <a:buAutoNum type="arabicPeriod"/>
            </a:pPr>
            <a:r>
              <a:rPr lang="en" sz="1600"/>
              <a:t>Your final visualization should ideally include at least three views. </a:t>
            </a:r>
            <a:endParaRPr sz="1600"/>
          </a:p>
        </p:txBody>
      </p:sp>
      <p:sp>
        <p:nvSpPr>
          <p:cNvPr id="1119" name="Google Shape;1119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20" name="Google Shape;1120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1126" name="Google Shape;1126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27" name="Google Shape;1127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Schedule</a:t>
            </a:r>
            <a:endParaRPr/>
          </a:p>
        </p:txBody>
      </p:sp>
      <p:sp>
        <p:nvSpPr>
          <p:cNvPr id="1133" name="Google Shape;1133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34" name="Google Shape;1134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Day 1 (Today):</a:t>
            </a:r>
            <a:br>
              <a:rPr lang="en" sz="1400"/>
            </a:br>
            <a:r>
              <a:rPr lang="en" sz="1400" b="1"/>
              <a:t>Between now and Saturday, you will need to start brainstorming topics with your group and researching potential data sets. Your focus should center around:</a:t>
            </a:r>
            <a:endParaRPr sz="1400" b="1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Selecting a topic 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a data set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inspiration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“Sketching” your ideal visuals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Creating a 1-page proposal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Day 2: </a:t>
            </a:r>
            <a:br>
              <a:rPr lang="en" sz="1400"/>
            </a:br>
            <a:r>
              <a:rPr lang="en" sz="1400" b="1"/>
              <a:t>You will need to create a 1-page proposal that includes:</a:t>
            </a:r>
            <a:endParaRPr sz="1400" b="1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brief articulation of your chosen topic and rationale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your data set(s) and a screenshot of the metadata if it exists.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 or 4 screenshots of relevant, “inspiring” visualizations that frame your creative fodder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sketch of the final design 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the primary GitHub repository you’ll be housing your work in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Day 3: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Project Work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Microsoft Office PowerPoint</Application>
  <PresentationFormat>On-screen Show (16:9)</PresentationFormat>
  <Paragraphs>57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Roboto Medium</vt:lpstr>
      <vt:lpstr>Roboto Thin</vt:lpstr>
      <vt:lpstr>Amatic SC</vt:lpstr>
      <vt:lpstr>Inconsolata</vt:lpstr>
      <vt:lpstr>Calibri</vt:lpstr>
      <vt:lpstr>Arial</vt:lpstr>
      <vt:lpstr>Roboto Light</vt:lpstr>
      <vt:lpstr>Roboto</vt:lpstr>
      <vt:lpstr>Simple Light</vt:lpstr>
      <vt:lpstr>Project #2:  Visualize Me, Captain!</vt:lpstr>
      <vt:lpstr>Your Task</vt:lpstr>
      <vt:lpstr>Tell a Story with Data</vt:lpstr>
      <vt:lpstr>PowerPoint Presentation</vt:lpstr>
      <vt:lpstr>Project Requirements</vt:lpstr>
      <vt:lpstr>Project Description</vt:lpstr>
      <vt:lpstr>Specific Requirements</vt:lpstr>
      <vt:lpstr>Schedule</vt:lpstr>
      <vt:lpstr>Weekly Schedule</vt:lpstr>
      <vt:lpstr>Final Thoughts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#2:  Visualize Me, Captain!</dc:title>
  <dc:creator>James Miller</dc:creator>
  <cp:lastModifiedBy>James Miller</cp:lastModifiedBy>
  <cp:revision>1</cp:revision>
  <dcterms:modified xsi:type="dcterms:W3CDTF">2019-08-22T16:03:42Z</dcterms:modified>
</cp:coreProperties>
</file>